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6" r:id="rId11"/>
    <p:sldId id="265" r:id="rId12"/>
  </p:sldIdLst>
  <p:sldSz cx="10080625" cy="5670550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7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9" name="PlaceHolder 6"/>
          <p:cNvSpPr>
            <a:spLocks noGrp="1"/>
          </p:cNvSpPr>
          <p:nvPr>
            <p:ph type="body"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40" name="PlaceHolder 7"/>
          <p:cNvSpPr>
            <a:spLocks noGrp="1"/>
          </p:cNvSpPr>
          <p:nvPr>
            <p:ph type="body"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 type="body"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 a mano libera: forma 10"/>
          <p:cNvSpPr/>
          <p:nvPr/>
        </p:nvSpPr>
        <p:spPr>
          <a:xfrm>
            <a:off x="0" y="0"/>
            <a:ext cx="4860360" cy="2880360"/>
          </a:xfrm>
          <a:custGeom>
            <a:avLst/>
            <a:gdLst/>
            <a:ahLst/>
            <a:cxnLst/>
            <a:rect l="0" t="0" r="r" b="b"/>
            <a:pathLst>
              <a:path w="13501" h="8001">
                <a:moveTo>
                  <a:pt x="0" y="0"/>
                </a:moveTo>
                <a:lnTo>
                  <a:pt x="0" y="500"/>
                </a:lnTo>
                <a:lnTo>
                  <a:pt x="10404" y="8000"/>
                </a:lnTo>
                <a:lnTo>
                  <a:pt x="13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12" name="Figura a mano libera: forma 11"/>
          <p:cNvSpPr/>
          <p:nvPr/>
        </p:nvSpPr>
        <p:spPr>
          <a:xfrm>
            <a:off x="4320000" y="0"/>
            <a:ext cx="5760360" cy="2160360"/>
          </a:xfrm>
          <a:custGeom>
            <a:avLst/>
            <a:gdLst/>
            <a:ahLst/>
            <a:cxnLst/>
            <a:rect l="0" t="0" r="r" b="b"/>
            <a:pathLst>
              <a:path w="16001" h="6001">
                <a:moveTo>
                  <a:pt x="16000" y="0"/>
                </a:moveTo>
                <a:lnTo>
                  <a:pt x="2500" y="0"/>
                </a:lnTo>
                <a:lnTo>
                  <a:pt x="0" y="6000"/>
                </a:lnTo>
                <a:lnTo>
                  <a:pt x="16000" y="2500"/>
                </a:lnTo>
                <a:lnTo>
                  <a:pt x="160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</p:sp>
      <p:sp>
        <p:nvSpPr>
          <p:cNvPr id="2" name="Figura a mano libera: forma 1"/>
          <p:cNvSpPr/>
          <p:nvPr/>
        </p:nvSpPr>
        <p:spPr>
          <a:xfrm>
            <a:off x="5580000" y="1260000"/>
            <a:ext cx="4500360" cy="3780360"/>
          </a:xfrm>
          <a:custGeom>
            <a:avLst/>
            <a:gdLst/>
            <a:ahLst/>
            <a:cxnLst/>
            <a:rect l="0" t="0" r="r" b="b"/>
            <a:pathLst>
              <a:path w="12501" h="10501">
                <a:moveTo>
                  <a:pt x="12500" y="10500"/>
                </a:moveTo>
                <a:lnTo>
                  <a:pt x="12500" y="0"/>
                </a:lnTo>
                <a:lnTo>
                  <a:pt x="0" y="2500"/>
                </a:lnTo>
                <a:lnTo>
                  <a:pt x="12500" y="1050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3" name="Figura a mano libera: forma 2"/>
          <p:cNvSpPr/>
          <p:nvPr/>
        </p:nvSpPr>
        <p:spPr>
          <a:xfrm>
            <a:off x="5580000" y="3060000"/>
            <a:ext cx="4500360" cy="2610360"/>
          </a:xfrm>
          <a:custGeom>
            <a:avLst/>
            <a:gdLst/>
            <a:ahLst/>
            <a:cxnLst/>
            <a:rect l="0" t="0" r="r" b="b"/>
            <a:pathLst>
              <a:path w="12501" h="7251">
                <a:moveTo>
                  <a:pt x="12500" y="7250"/>
                </a:moveTo>
                <a:lnTo>
                  <a:pt x="12500" y="6500"/>
                </a:lnTo>
                <a:lnTo>
                  <a:pt x="2000" y="0"/>
                </a:lnTo>
                <a:lnTo>
                  <a:pt x="0" y="7250"/>
                </a:lnTo>
                <a:lnTo>
                  <a:pt x="12500" y="72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4" name="Figura a mano libera: forma 3"/>
          <p:cNvSpPr/>
          <p:nvPr/>
        </p:nvSpPr>
        <p:spPr>
          <a:xfrm>
            <a:off x="0" y="3764880"/>
            <a:ext cx="5760360" cy="1905480"/>
          </a:xfrm>
          <a:custGeom>
            <a:avLst/>
            <a:gdLst/>
            <a:ahLst/>
            <a:cxnLst/>
            <a:rect l="0" t="0" r="r" b="b"/>
            <a:pathLst>
              <a:path w="16001" h="5293">
                <a:moveTo>
                  <a:pt x="0" y="5292"/>
                </a:moveTo>
                <a:lnTo>
                  <a:pt x="14500" y="5292"/>
                </a:lnTo>
                <a:lnTo>
                  <a:pt x="16000" y="0"/>
                </a:lnTo>
                <a:lnTo>
                  <a:pt x="0" y="2542"/>
                </a:lnTo>
                <a:lnTo>
                  <a:pt x="0" y="5292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</p:sp>
      <p:sp>
        <p:nvSpPr>
          <p:cNvPr id="5" name="Figura a mano libera: forma 4"/>
          <p:cNvSpPr/>
          <p:nvPr/>
        </p:nvSpPr>
        <p:spPr>
          <a:xfrm>
            <a:off x="0" y="540000"/>
            <a:ext cx="4320360" cy="3780360"/>
          </a:xfrm>
          <a:custGeom>
            <a:avLst/>
            <a:gdLst/>
            <a:ahLst/>
            <a:cxnLst/>
            <a:rect l="0" t="0" r="r" b="b"/>
            <a:pathLst>
              <a:path w="12001" h="10501">
                <a:moveTo>
                  <a:pt x="0" y="0"/>
                </a:moveTo>
                <a:lnTo>
                  <a:pt x="0" y="10500"/>
                </a:lnTo>
                <a:lnTo>
                  <a:pt x="12000" y="850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6" name="PlaceHolder 1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solidFill>
                  <a:srgbClr val="DDDDDD"/>
                </a:solidFill>
                <a:latin typeface="DejaVu Sans"/>
              </a:rPr>
              <a:t>&lt;data/ora&gt;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t-IT" sz="1400" b="0" strike="noStrike" spc="-1">
                <a:solidFill>
                  <a:srgbClr val="DDDDDD"/>
                </a:solidFill>
                <a:latin typeface="DejaVu Sans"/>
              </a:rPr>
              <a:t>&lt;piè di pagina&gt;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AEBB9A14-C7EB-42CD-BC69-EA6F422F1128}" type="slidenum">
              <a:rPr lang="it-IT" sz="1400" b="0" strike="noStrike" spc="-1">
                <a:solidFill>
                  <a:srgbClr val="DDDDDD"/>
                </a:solidFill>
                <a:latin typeface="DejaVu Sans"/>
              </a:rPr>
              <a:t>‹N›</a:t>
            </a:fld>
            <a:endParaRPr lang="it-IT" sz="1400" b="0" strike="noStrike" spc="-1">
              <a:solidFill>
                <a:srgbClr val="DDDDDD"/>
              </a:solidFill>
              <a:latin typeface="DejaVu Sans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3780000" y="1980000"/>
            <a:ext cx="2520000" cy="1800000"/>
          </a:xfrm>
          <a:prstGeom prst="rect">
            <a:avLst/>
          </a:prstGeom>
        </p:spPr>
        <p:txBody>
          <a:bodyPr lIns="0" tIns="0" rIns="0" bIns="0">
            <a:normAutofit fontScale="37000"/>
          </a:bodyPr>
          <a:lstStyle/>
          <a:p>
            <a:pPr algn="ctr">
              <a:spcAft>
                <a:spcPts val="1060"/>
              </a:spcAft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Fai clic per modificare il formato del testo della struttura</a:t>
            </a:r>
          </a:p>
          <a:p>
            <a:pPr lvl="1" algn="ctr">
              <a:spcAft>
                <a:spcPts val="848"/>
              </a:spcAft>
            </a:pPr>
            <a:r>
              <a:rPr lang="it-IT" sz="1800" b="0" strike="noStrike" spc="-1">
                <a:solidFill>
                  <a:srgbClr val="666666"/>
                </a:solidFill>
                <a:latin typeface="DejaVu Sans"/>
              </a:rPr>
              <a:t>Secondo livello struttura</a:t>
            </a:r>
          </a:p>
          <a:p>
            <a:pPr lvl="2" algn="ctr">
              <a:spcAft>
                <a:spcPts val="635"/>
              </a:spcAft>
            </a:pPr>
            <a:r>
              <a:rPr lang="it-IT" sz="1400" b="0" strike="noStrike" spc="-1">
                <a:solidFill>
                  <a:srgbClr val="666666"/>
                </a:solidFill>
                <a:latin typeface="DejaVu Sans"/>
              </a:rPr>
              <a:t>Terzo livello struttura</a:t>
            </a:r>
          </a:p>
          <a:p>
            <a:pPr lvl="3" algn="ctr">
              <a:spcAft>
                <a:spcPts val="422"/>
              </a:spcAft>
            </a:pPr>
            <a:r>
              <a:rPr lang="it-IT" sz="1000" b="0" strike="noStrike" spc="-1">
                <a:solidFill>
                  <a:srgbClr val="666666"/>
                </a:solidFill>
                <a:latin typeface="DejaVu Sans"/>
              </a:rPr>
              <a:t>Quarto livello struttura</a:t>
            </a:r>
          </a:p>
          <a:p>
            <a:pPr lvl="4" algn="ctr">
              <a:spcAft>
                <a:spcPts val="213"/>
              </a:spcAft>
            </a:pPr>
            <a:r>
              <a:rPr lang="it-IT" sz="800" b="0" strike="noStrike" spc="-1">
                <a:solidFill>
                  <a:srgbClr val="666666"/>
                </a:solidFill>
                <a:latin typeface="DejaVu Sans"/>
              </a:rPr>
              <a:t>Quinto livello struttura</a:t>
            </a:r>
          </a:p>
          <a:p>
            <a:pPr lvl="5" algn="ctr">
              <a:spcAft>
                <a:spcPts val="213"/>
              </a:spcAft>
            </a:pPr>
            <a:r>
              <a:rPr lang="it-IT" sz="600" b="0" strike="noStrike" spc="-1">
                <a:solidFill>
                  <a:srgbClr val="666666"/>
                </a:solidFill>
                <a:latin typeface="DejaVu Sans"/>
              </a:rPr>
              <a:t>Sesto livello struttura</a:t>
            </a:r>
          </a:p>
          <a:p>
            <a:pPr lvl="6" algn="ctr">
              <a:spcAft>
                <a:spcPts val="213"/>
              </a:spcAft>
            </a:pPr>
            <a:r>
              <a:rPr lang="it-IT" sz="600" b="0" strike="noStrike" spc="-1">
                <a:solidFill>
                  <a:srgbClr val="666666"/>
                </a:solidFill>
                <a:latin typeface="DejaVu Sans"/>
              </a:rPr>
              <a:t>Settimo livello struttura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title"/>
          </p:nvPr>
        </p:nvSpPr>
        <p:spPr>
          <a:xfrm>
            <a:off x="540000" y="180000"/>
            <a:ext cx="396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300" b="0" strike="noStrike" spc="-1">
                <a:solidFill>
                  <a:srgbClr val="FFFFFF"/>
                </a:solidFill>
                <a:latin typeface="DejaVu Sans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igura a mano libera: forma 46"/>
          <p:cNvSpPr/>
          <p:nvPr/>
        </p:nvSpPr>
        <p:spPr>
          <a:xfrm>
            <a:off x="-36720" y="0"/>
            <a:ext cx="3277080" cy="3240360"/>
          </a:xfrm>
          <a:custGeom>
            <a:avLst/>
            <a:gdLst/>
            <a:ahLst/>
            <a:cxnLst/>
            <a:rect l="0" t="0" r="r" b="b"/>
            <a:pathLst>
              <a:path w="9103" h="9001">
                <a:moveTo>
                  <a:pt x="0" y="0"/>
                </a:moveTo>
                <a:lnTo>
                  <a:pt x="9102" y="0"/>
                </a:lnTo>
                <a:lnTo>
                  <a:pt x="6102" y="9000"/>
                </a:lnTo>
                <a:lnTo>
                  <a:pt x="102" y="450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48" name="Figura a mano libera: forma 47"/>
          <p:cNvSpPr/>
          <p:nvPr/>
        </p:nvSpPr>
        <p:spPr>
          <a:xfrm>
            <a:off x="3240000" y="0"/>
            <a:ext cx="5400360" cy="1080360"/>
          </a:xfrm>
          <a:custGeom>
            <a:avLst/>
            <a:gdLst/>
            <a:ahLst/>
            <a:cxnLst/>
            <a:rect l="0" t="0" r="r" b="b"/>
            <a:pathLst>
              <a:path w="15001" h="3001">
                <a:moveTo>
                  <a:pt x="1000" y="0"/>
                </a:moveTo>
                <a:lnTo>
                  <a:pt x="0" y="3000"/>
                </a:lnTo>
                <a:lnTo>
                  <a:pt x="15000" y="0"/>
                </a:lnTo>
                <a:lnTo>
                  <a:pt x="10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</p:sp>
      <p:sp>
        <p:nvSpPr>
          <p:cNvPr id="49" name="Figura a mano libera: forma 48"/>
          <p:cNvSpPr/>
          <p:nvPr/>
        </p:nvSpPr>
        <p:spPr>
          <a:xfrm>
            <a:off x="6120000" y="0"/>
            <a:ext cx="3960360" cy="3780360"/>
          </a:xfrm>
          <a:custGeom>
            <a:avLst/>
            <a:gdLst/>
            <a:ahLst/>
            <a:cxnLst/>
            <a:rect l="0" t="0" r="r" b="b"/>
            <a:pathLst>
              <a:path w="11001" h="10501">
                <a:moveTo>
                  <a:pt x="11000" y="0"/>
                </a:moveTo>
                <a:lnTo>
                  <a:pt x="0" y="2500"/>
                </a:lnTo>
                <a:lnTo>
                  <a:pt x="11000" y="10500"/>
                </a:lnTo>
                <a:lnTo>
                  <a:pt x="110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50" name="Figura a mano libera: forma 49"/>
          <p:cNvSpPr/>
          <p:nvPr/>
        </p:nvSpPr>
        <p:spPr>
          <a:xfrm>
            <a:off x="6840000" y="2520000"/>
            <a:ext cx="3240360" cy="3150360"/>
          </a:xfrm>
          <a:custGeom>
            <a:avLst/>
            <a:gdLst/>
            <a:ahLst/>
            <a:cxnLst/>
            <a:rect l="0" t="0" r="r" b="b"/>
            <a:pathLst>
              <a:path w="9001" h="8751">
                <a:moveTo>
                  <a:pt x="9000" y="4500"/>
                </a:moveTo>
                <a:lnTo>
                  <a:pt x="3000" y="0"/>
                </a:lnTo>
                <a:lnTo>
                  <a:pt x="0" y="8750"/>
                </a:lnTo>
                <a:lnTo>
                  <a:pt x="9000" y="8750"/>
                </a:lnTo>
                <a:lnTo>
                  <a:pt x="9000" y="450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51" name="Figura a mano libera: forma 50"/>
          <p:cNvSpPr/>
          <p:nvPr/>
        </p:nvSpPr>
        <p:spPr>
          <a:xfrm>
            <a:off x="1800000" y="4500000"/>
            <a:ext cx="5040360" cy="1170360"/>
          </a:xfrm>
          <a:custGeom>
            <a:avLst/>
            <a:gdLst/>
            <a:ahLst/>
            <a:cxnLst/>
            <a:rect l="0" t="0" r="r" b="b"/>
            <a:pathLst>
              <a:path w="14001" h="3251">
                <a:moveTo>
                  <a:pt x="0" y="3250"/>
                </a:moveTo>
                <a:lnTo>
                  <a:pt x="13000" y="3250"/>
                </a:lnTo>
                <a:lnTo>
                  <a:pt x="14000" y="0"/>
                </a:lnTo>
                <a:lnTo>
                  <a:pt x="0" y="3250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</p:sp>
      <p:sp>
        <p:nvSpPr>
          <p:cNvPr id="52" name="Figura a mano libera: forma 51"/>
          <p:cNvSpPr/>
          <p:nvPr/>
        </p:nvSpPr>
        <p:spPr>
          <a:xfrm>
            <a:off x="-36720" y="2160000"/>
            <a:ext cx="3997080" cy="3539160"/>
          </a:xfrm>
          <a:custGeom>
            <a:avLst/>
            <a:gdLst/>
            <a:ahLst/>
            <a:cxnLst/>
            <a:rect l="0" t="0" r="r" b="b"/>
            <a:pathLst>
              <a:path w="11103" h="9831">
                <a:moveTo>
                  <a:pt x="0" y="9830"/>
                </a:moveTo>
                <a:lnTo>
                  <a:pt x="1602" y="9830"/>
                </a:lnTo>
                <a:lnTo>
                  <a:pt x="11102" y="7500"/>
                </a:lnTo>
                <a:lnTo>
                  <a:pt x="102" y="0"/>
                </a:lnTo>
                <a:lnTo>
                  <a:pt x="0" y="983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53" name="PlaceHolder 1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sz="1400" b="0" strike="noStrike" spc="-1">
                <a:solidFill>
                  <a:srgbClr val="DDDDDD"/>
                </a:solidFill>
                <a:latin typeface="DejaVu Sans"/>
              </a:rPr>
              <a:t>&lt;data/ora&gt;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t-IT" sz="1400" b="0" strike="noStrike" spc="-1">
                <a:solidFill>
                  <a:srgbClr val="DDDDDD"/>
                </a:solidFill>
                <a:latin typeface="DejaVu Sans"/>
              </a:rPr>
              <a:t>&lt;piè di pagina&gt;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50A9FFEF-F7F1-47D5-BD5F-870199742A53}" type="slidenum">
              <a:rPr lang="it-IT" sz="1400" b="0" strike="noStrike" spc="-1">
                <a:solidFill>
                  <a:srgbClr val="DDDDDD"/>
                </a:solidFill>
                <a:latin typeface="DejaVu Sans"/>
              </a:rPr>
              <a:t>‹N›</a:t>
            </a:fld>
            <a:endParaRPr lang="it-IT" sz="1400" b="0" strike="noStrike" spc="-1">
              <a:solidFill>
                <a:srgbClr val="DDDDDD"/>
              </a:solidFill>
              <a:latin typeface="DejaVu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title"/>
          </p:nvPr>
        </p:nvSpPr>
        <p:spPr>
          <a:xfrm>
            <a:off x="2880000" y="900000"/>
            <a:ext cx="4320000" cy="108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2100" b="0" strike="noStrike" spc="-1">
                <a:solidFill>
                  <a:srgbClr val="333333"/>
                </a:solidFill>
                <a:latin typeface="DejaVu Sans"/>
              </a:rPr>
              <a:t>Fai clic per modificare il formato del testo del titolo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2880000" y="2160000"/>
            <a:ext cx="432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666666"/>
                </a:solidFill>
                <a:latin typeface="DejaVu Sans"/>
              </a:rPr>
              <a:t>Fai clic per modificare il formato del testo della struttura</a:t>
            </a:r>
          </a:p>
          <a:p>
            <a:pPr marL="864000" lvl="1" indent="-324000">
              <a:spcAft>
                <a:spcPts val="848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1600" b="0" strike="noStrike" spc="-1">
                <a:solidFill>
                  <a:srgbClr val="666666"/>
                </a:solidFill>
                <a:latin typeface="DejaVu Sans"/>
              </a:rPr>
              <a:t>Secondo livello struttura</a:t>
            </a:r>
          </a:p>
          <a:p>
            <a:pPr marL="1296000" lvl="2" indent="-288000">
              <a:spcAft>
                <a:spcPts val="635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300" b="0" strike="noStrike" spc="-1">
                <a:solidFill>
                  <a:srgbClr val="666666"/>
                </a:solidFill>
                <a:latin typeface="DejaVu Sans"/>
              </a:rPr>
              <a:t>Terzo livello struttura</a:t>
            </a:r>
          </a:p>
          <a:p>
            <a:pPr marL="1728000" lvl="3" indent="-216000">
              <a:spcAft>
                <a:spcPts val="422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1000" b="0" strike="noStrike" spc="-1">
                <a:solidFill>
                  <a:srgbClr val="666666"/>
                </a:solidFill>
                <a:latin typeface="DejaVu Sans"/>
              </a:rPr>
              <a:t>Quarto livello struttura</a:t>
            </a:r>
          </a:p>
          <a:p>
            <a:pPr marL="2160000" lvl="4" indent="-216000">
              <a:spcAft>
                <a:spcPts val="21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000" b="0" strike="noStrike" spc="-1">
                <a:solidFill>
                  <a:srgbClr val="666666"/>
                </a:solidFill>
                <a:latin typeface="DejaVu Sans"/>
              </a:rPr>
              <a:t>Quinto livello struttura</a:t>
            </a:r>
          </a:p>
          <a:p>
            <a:pPr marL="2592000" lvl="5" indent="-216000">
              <a:spcAft>
                <a:spcPts val="21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000" b="0" strike="noStrike" spc="-1">
                <a:solidFill>
                  <a:srgbClr val="666666"/>
                </a:solidFill>
                <a:latin typeface="DejaVu Sans"/>
              </a:rPr>
              <a:t>Sesto livello struttura</a:t>
            </a:r>
          </a:p>
          <a:p>
            <a:pPr marL="3024000" lvl="6" indent="-216000">
              <a:spcAft>
                <a:spcPts val="21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000" b="0" strike="noStrike" spc="-1">
                <a:solidFill>
                  <a:srgbClr val="666666"/>
                </a:solidFill>
                <a:latin typeface="DejaVu Sans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igura a mano libera: forma 93"/>
          <p:cNvSpPr/>
          <p:nvPr/>
        </p:nvSpPr>
        <p:spPr>
          <a:xfrm>
            <a:off x="0" y="0"/>
            <a:ext cx="1980360" cy="3420360"/>
          </a:xfrm>
          <a:custGeom>
            <a:avLst/>
            <a:gdLst/>
            <a:ahLst/>
            <a:cxnLst/>
            <a:rect l="0" t="0" r="r" b="b"/>
            <a:pathLst>
              <a:path w="5501" h="9501">
                <a:moveTo>
                  <a:pt x="0" y="0"/>
                </a:moveTo>
                <a:lnTo>
                  <a:pt x="0" y="8000"/>
                </a:lnTo>
                <a:lnTo>
                  <a:pt x="2500" y="9500"/>
                </a:lnTo>
                <a:lnTo>
                  <a:pt x="5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95" name="Figura a mano libera: forma 94"/>
          <p:cNvSpPr/>
          <p:nvPr/>
        </p:nvSpPr>
        <p:spPr>
          <a:xfrm>
            <a:off x="2340000" y="0"/>
            <a:ext cx="1980360" cy="360360"/>
          </a:xfrm>
          <a:custGeom>
            <a:avLst/>
            <a:gdLst/>
            <a:ahLst/>
            <a:cxnLst/>
            <a:rect l="0" t="0" r="r" b="b"/>
            <a:pathLst>
              <a:path w="5501" h="1001">
                <a:moveTo>
                  <a:pt x="500" y="0"/>
                </a:moveTo>
                <a:lnTo>
                  <a:pt x="0" y="1000"/>
                </a:lnTo>
                <a:lnTo>
                  <a:pt x="5500" y="0"/>
                </a:lnTo>
                <a:lnTo>
                  <a:pt x="5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</p:sp>
      <p:sp>
        <p:nvSpPr>
          <p:cNvPr id="96" name="Figura a mano libera: forma 95"/>
          <p:cNvSpPr/>
          <p:nvPr/>
        </p:nvSpPr>
        <p:spPr>
          <a:xfrm>
            <a:off x="6480000" y="0"/>
            <a:ext cx="3600360" cy="2700360"/>
          </a:xfrm>
          <a:custGeom>
            <a:avLst/>
            <a:gdLst/>
            <a:ahLst/>
            <a:cxnLst/>
            <a:rect l="0" t="0" r="r" b="b"/>
            <a:pathLst>
              <a:path w="10001" h="7501">
                <a:moveTo>
                  <a:pt x="10000" y="0"/>
                </a:moveTo>
                <a:lnTo>
                  <a:pt x="1000" y="0"/>
                </a:lnTo>
                <a:lnTo>
                  <a:pt x="0" y="500"/>
                </a:lnTo>
                <a:lnTo>
                  <a:pt x="10000" y="7500"/>
                </a:lnTo>
                <a:lnTo>
                  <a:pt x="100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97" name="Figura a mano libera: forma 96"/>
          <p:cNvSpPr/>
          <p:nvPr/>
        </p:nvSpPr>
        <p:spPr>
          <a:xfrm>
            <a:off x="8100000" y="2340000"/>
            <a:ext cx="1980360" cy="3330360"/>
          </a:xfrm>
          <a:custGeom>
            <a:avLst/>
            <a:gdLst/>
            <a:ahLst/>
            <a:cxnLst/>
            <a:rect l="0" t="0" r="r" b="b"/>
            <a:pathLst>
              <a:path w="5501" h="9251">
                <a:moveTo>
                  <a:pt x="5500" y="9250"/>
                </a:moveTo>
                <a:lnTo>
                  <a:pt x="5500" y="2000"/>
                </a:lnTo>
                <a:lnTo>
                  <a:pt x="3000" y="0"/>
                </a:lnTo>
                <a:lnTo>
                  <a:pt x="0" y="9250"/>
                </a:lnTo>
                <a:lnTo>
                  <a:pt x="5500" y="92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98" name="Figura a mano libera: forma 97"/>
          <p:cNvSpPr/>
          <p:nvPr/>
        </p:nvSpPr>
        <p:spPr>
          <a:xfrm>
            <a:off x="5940000" y="5220000"/>
            <a:ext cx="1800360" cy="450360"/>
          </a:xfrm>
          <a:custGeom>
            <a:avLst/>
            <a:gdLst/>
            <a:ahLst/>
            <a:cxnLst/>
            <a:rect l="0" t="0" r="r" b="b"/>
            <a:pathLst>
              <a:path w="5001" h="1251">
                <a:moveTo>
                  <a:pt x="4500" y="1250"/>
                </a:moveTo>
                <a:lnTo>
                  <a:pt x="5000" y="0"/>
                </a:lnTo>
                <a:lnTo>
                  <a:pt x="0" y="1250"/>
                </a:lnTo>
                <a:lnTo>
                  <a:pt x="4500" y="1250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</p:sp>
      <p:sp>
        <p:nvSpPr>
          <p:cNvPr id="99" name="Figura a mano libera: forma 98"/>
          <p:cNvSpPr/>
          <p:nvPr/>
        </p:nvSpPr>
        <p:spPr>
          <a:xfrm>
            <a:off x="0" y="3240000"/>
            <a:ext cx="3240360" cy="2430360"/>
          </a:xfrm>
          <a:custGeom>
            <a:avLst/>
            <a:gdLst/>
            <a:ahLst/>
            <a:cxnLst/>
            <a:rect l="0" t="0" r="r" b="b"/>
            <a:pathLst>
              <a:path w="9001" h="6751">
                <a:moveTo>
                  <a:pt x="0" y="0"/>
                </a:moveTo>
                <a:lnTo>
                  <a:pt x="0" y="6750"/>
                </a:lnTo>
                <a:lnTo>
                  <a:pt x="9000" y="675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800000" y="360000"/>
            <a:ext cx="648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2100" b="0" strike="noStrike" spc="-1">
                <a:solidFill>
                  <a:srgbClr val="333333"/>
                </a:solidFill>
                <a:latin typeface="DejaVu Sans"/>
              </a:rPr>
              <a:t>Fai clic per modificare il formato del testo del titolo</a:t>
            </a: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800000" y="1440000"/>
            <a:ext cx="648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666666"/>
                </a:solidFill>
                <a:latin typeface="DejaVu Sans"/>
              </a:rPr>
              <a:t>Fai clic per modificare il formato del testo della struttura</a:t>
            </a:r>
          </a:p>
          <a:p>
            <a:pPr marL="864000" lvl="1" indent="-324000">
              <a:spcAft>
                <a:spcPts val="848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666666"/>
                </a:solidFill>
                <a:latin typeface="DejaVu Sans"/>
              </a:rPr>
              <a:t>Secondo livello struttura</a:t>
            </a:r>
          </a:p>
          <a:p>
            <a:pPr marL="1296000" lvl="2" indent="-288000">
              <a:spcAft>
                <a:spcPts val="635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500" b="0" strike="noStrike" spc="-1">
                <a:solidFill>
                  <a:srgbClr val="666666"/>
                </a:solidFill>
                <a:latin typeface="DejaVu Sans"/>
              </a:rPr>
              <a:t>Terzo livello struttura</a:t>
            </a:r>
          </a:p>
          <a:p>
            <a:pPr marL="1728000" lvl="3" indent="-216000">
              <a:spcAft>
                <a:spcPts val="425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1200" b="0" strike="noStrike" spc="-1">
                <a:solidFill>
                  <a:srgbClr val="666666"/>
                </a:solidFill>
                <a:latin typeface="DejaVu Sans"/>
              </a:rPr>
              <a:t>Quarto livello struttura</a:t>
            </a:r>
          </a:p>
          <a:p>
            <a:pPr marL="2160000" lvl="4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900" b="0" strike="noStrike" spc="-1">
                <a:solidFill>
                  <a:srgbClr val="666666"/>
                </a:solidFill>
                <a:latin typeface="DejaVu Sans"/>
              </a:rPr>
              <a:t>Quinto livello struttura</a:t>
            </a:r>
          </a:p>
          <a:p>
            <a:pPr marL="2592000" lvl="5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900" b="0" strike="noStrike" spc="-1">
                <a:solidFill>
                  <a:srgbClr val="666666"/>
                </a:solidFill>
                <a:latin typeface="DejaVu Sans"/>
              </a:rPr>
              <a:t>Sesto livello struttura</a:t>
            </a:r>
          </a:p>
          <a:p>
            <a:pPr marL="3024000" lvl="6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900" b="0" strike="noStrike" spc="-1">
                <a:solidFill>
                  <a:srgbClr val="666666"/>
                </a:solidFill>
                <a:latin typeface="DejaVu Sans"/>
              </a:rPr>
              <a:t>Settimo livello struttura</a:t>
            </a:r>
          </a:p>
        </p:txBody>
      </p:sp>
      <p:sp>
        <p:nvSpPr>
          <p:cNvPr id="102" name="PlaceHolder 3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solidFill>
                  <a:srgbClr val="DDDDDD"/>
                </a:solidFill>
                <a:latin typeface="Arial"/>
              </a:rPr>
              <a:t>&lt;data/ora&gt;</a:t>
            </a:r>
          </a:p>
        </p:txBody>
      </p:sp>
      <p:sp>
        <p:nvSpPr>
          <p:cNvPr id="103" name="PlaceHolder 4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t-IT" sz="1400" b="0" strike="noStrike" spc="-1">
                <a:solidFill>
                  <a:srgbClr val="808080"/>
                </a:solidFill>
                <a:latin typeface="Arial"/>
              </a:rPr>
              <a:t>&lt;piè di pagina&gt;</a:t>
            </a:r>
          </a:p>
        </p:txBody>
      </p:sp>
      <p:sp>
        <p:nvSpPr>
          <p:cNvPr id="104" name="PlaceHolder 5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3F392AFC-6C68-4AA2-8C07-4BE776B6ECE8}" type="slidenum">
              <a:rPr lang="it-IT" sz="1400" b="0" strike="noStrike" spc="-1">
                <a:solidFill>
                  <a:srgbClr val="DDDDDD"/>
                </a:solidFill>
                <a:latin typeface="Arial"/>
              </a:rPr>
              <a:t>‹N›</a:t>
            </a:fld>
            <a:endParaRPr lang="it-IT" sz="1400" b="0" strike="noStrike" spc="-1">
              <a:solidFill>
                <a:srgbClr val="DDDDDD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igura a mano libera: forma 140"/>
          <p:cNvSpPr/>
          <p:nvPr/>
        </p:nvSpPr>
        <p:spPr>
          <a:xfrm>
            <a:off x="0" y="4320000"/>
            <a:ext cx="1980360" cy="1350360"/>
          </a:xfrm>
          <a:custGeom>
            <a:avLst/>
            <a:gdLst/>
            <a:ahLst/>
            <a:cxnLst/>
            <a:rect l="0" t="0" r="r" b="b"/>
            <a:pathLst>
              <a:path w="5501" h="3751">
                <a:moveTo>
                  <a:pt x="0" y="0"/>
                </a:moveTo>
                <a:lnTo>
                  <a:pt x="0" y="3750"/>
                </a:lnTo>
                <a:lnTo>
                  <a:pt x="5500" y="375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142" name="Figura a mano libera: forma 141"/>
          <p:cNvSpPr/>
          <p:nvPr/>
        </p:nvSpPr>
        <p:spPr>
          <a:xfrm>
            <a:off x="0" y="0"/>
            <a:ext cx="1080360" cy="3420360"/>
          </a:xfrm>
          <a:custGeom>
            <a:avLst/>
            <a:gdLst/>
            <a:ahLst/>
            <a:cxnLst/>
            <a:rect l="0" t="0" r="r" b="b"/>
            <a:pathLst>
              <a:path w="3001" h="9501">
                <a:moveTo>
                  <a:pt x="0" y="0"/>
                </a:moveTo>
                <a:lnTo>
                  <a:pt x="0" y="9500"/>
                </a:lnTo>
                <a:lnTo>
                  <a:pt x="3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143" name="Figura a mano libera: forma 142"/>
          <p:cNvSpPr/>
          <p:nvPr/>
        </p:nvSpPr>
        <p:spPr>
          <a:xfrm>
            <a:off x="7740000" y="0"/>
            <a:ext cx="2340360" cy="1620360"/>
          </a:xfrm>
          <a:custGeom>
            <a:avLst/>
            <a:gdLst/>
            <a:ahLst/>
            <a:cxnLst/>
            <a:rect l="0" t="0" r="r" b="b"/>
            <a:pathLst>
              <a:path w="6501" h="4501">
                <a:moveTo>
                  <a:pt x="6500" y="0"/>
                </a:moveTo>
                <a:lnTo>
                  <a:pt x="0" y="0"/>
                </a:lnTo>
                <a:lnTo>
                  <a:pt x="6500" y="4500"/>
                </a:lnTo>
                <a:lnTo>
                  <a:pt x="65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144" name="Figura a mano libera: forma 143"/>
          <p:cNvSpPr/>
          <p:nvPr/>
        </p:nvSpPr>
        <p:spPr>
          <a:xfrm>
            <a:off x="9000000" y="2520000"/>
            <a:ext cx="1080360" cy="3150360"/>
          </a:xfrm>
          <a:custGeom>
            <a:avLst/>
            <a:gdLst/>
            <a:ahLst/>
            <a:cxnLst/>
            <a:rect l="0" t="0" r="r" b="b"/>
            <a:pathLst>
              <a:path w="3001" h="8751">
                <a:moveTo>
                  <a:pt x="3000" y="8750"/>
                </a:moveTo>
                <a:lnTo>
                  <a:pt x="3000" y="0"/>
                </a:lnTo>
                <a:lnTo>
                  <a:pt x="0" y="8750"/>
                </a:lnTo>
                <a:lnTo>
                  <a:pt x="3000" y="87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145" name="PlaceHolder 1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solidFill>
                  <a:srgbClr val="DDDDDD"/>
                </a:solidFill>
                <a:latin typeface="DejaVu Sans"/>
              </a:rPr>
              <a:t>&lt;data/ora&gt;</a:t>
            </a:r>
          </a:p>
        </p:txBody>
      </p:sp>
      <p:sp>
        <p:nvSpPr>
          <p:cNvPr id="146" name="PlaceHolder 2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t-IT" sz="1400" b="0" strike="noStrike" spc="-1">
                <a:solidFill>
                  <a:srgbClr val="808080"/>
                </a:solidFill>
                <a:latin typeface="DejaVu Sans"/>
              </a:rPr>
              <a:t>&lt;piè di pagina&gt;</a:t>
            </a:r>
          </a:p>
        </p:txBody>
      </p:sp>
      <p:sp>
        <p:nvSpPr>
          <p:cNvPr id="147" name="PlaceHolder 3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A96DA0C8-9D66-42AB-8464-AF5CCBAA4D2B}" type="slidenum">
              <a:rPr lang="it-IT" sz="1400" b="0" strike="noStrike" spc="-1">
                <a:solidFill>
                  <a:srgbClr val="DDDDDD"/>
                </a:solidFill>
                <a:latin typeface="DejaVu Sans"/>
              </a:rPr>
              <a:t>‹N›</a:t>
            </a:fld>
            <a:endParaRPr lang="it-IT" sz="1400" b="0" strike="noStrike" spc="-1">
              <a:solidFill>
                <a:srgbClr val="DDDDDD"/>
              </a:solidFill>
              <a:latin typeface="DejaVu San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Fai clic per modificare il formato del testo del titolo</a:t>
            </a: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Fai clic per modificare il formato del testo della struttura</a:t>
            </a:r>
          </a:p>
          <a:p>
            <a:pPr marL="864000" lvl="1" indent="-324000">
              <a:spcAft>
                <a:spcPts val="850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2100" b="0" strike="noStrike" spc="-1">
                <a:solidFill>
                  <a:srgbClr val="666666"/>
                </a:solidFill>
                <a:latin typeface="DejaVu Sans"/>
              </a:rPr>
              <a:t>Secondo livello struttura</a:t>
            </a:r>
          </a:p>
          <a:p>
            <a:pPr marL="1296000" lvl="2" indent="-288000">
              <a:spcAft>
                <a:spcPts val="635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666666"/>
                </a:solidFill>
                <a:latin typeface="DejaVu Sans"/>
              </a:rPr>
              <a:t>Terzo livello struttura</a:t>
            </a:r>
          </a:p>
          <a:p>
            <a:pPr marL="1728000" lvl="3" indent="-216000">
              <a:spcAft>
                <a:spcPts val="425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it-IT" sz="1500" b="0" strike="noStrike" spc="-1">
                <a:solidFill>
                  <a:srgbClr val="666666"/>
                </a:solidFill>
                <a:latin typeface="DejaVu Sans"/>
              </a:rPr>
              <a:t>Quarto livello struttura</a:t>
            </a:r>
          </a:p>
          <a:p>
            <a:pPr marL="2160000" lvl="4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500" b="0" strike="noStrike" spc="-1">
                <a:solidFill>
                  <a:srgbClr val="666666"/>
                </a:solidFill>
                <a:latin typeface="DejaVu Sans"/>
              </a:rPr>
              <a:t>Quinto livello struttura</a:t>
            </a:r>
          </a:p>
          <a:p>
            <a:pPr marL="2592000" lvl="5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500" b="0" strike="noStrike" spc="-1">
                <a:solidFill>
                  <a:srgbClr val="666666"/>
                </a:solidFill>
                <a:latin typeface="DejaVu Sans"/>
              </a:rPr>
              <a:t>Sesto livello struttura</a:t>
            </a:r>
          </a:p>
          <a:p>
            <a:pPr marL="3024000" lvl="6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500" b="0" strike="noStrike" spc="-1">
                <a:solidFill>
                  <a:srgbClr val="666666"/>
                </a:solidFill>
                <a:latin typeface="DejaVu Sans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asellaDiTesto 185"/>
          <p:cNvSpPr txBox="1"/>
          <p:nvPr/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EMPORIO SOLIDALE </a:t>
            </a:r>
            <a:br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FONDAZIONE CARITAS LIVORNO ETS</a:t>
            </a:r>
          </a:p>
        </p:txBody>
      </p:sp>
      <p:sp>
        <p:nvSpPr>
          <p:cNvPr id="187" name="CasellaDiTesto 186"/>
          <p:cNvSpPr txBox="1"/>
          <p:nvPr/>
        </p:nvSpPr>
        <p:spPr>
          <a:xfrm>
            <a:off x="720000" y="1440000"/>
            <a:ext cx="32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11 Marzo 2024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15 Famiglie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37 Persone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666666"/>
                </a:solidFill>
                <a:latin typeface="DejaVu Sans"/>
              </a:rPr>
              <a:t>1 Supermercato</a:t>
            </a:r>
          </a:p>
        </p:txBody>
      </p:sp>
      <p:sp>
        <p:nvSpPr>
          <p:cNvPr id="188" name="CasellaDiTesto 187"/>
          <p:cNvSpPr txBox="1"/>
          <p:nvPr/>
        </p:nvSpPr>
        <p:spPr>
          <a:xfrm>
            <a:off x="5220000" y="1440000"/>
            <a:ext cx="3060000" cy="2313720"/>
          </a:xfrm>
          <a:prstGeom prst="rect">
            <a:avLst/>
          </a:prstGeom>
          <a:noFill/>
          <a:ln w="18000">
            <a:noFill/>
          </a:ln>
        </p:spPr>
        <p:txBody>
          <a:bodyPr lIns="0" tIns="0" rIns="0" bIns="0">
            <a:noAutofit/>
          </a:bodyPr>
          <a:lstStyle/>
          <a:p>
            <a:r>
              <a:rPr lang="it-IT" sz="2400" spc="-1" dirty="0">
                <a:solidFill>
                  <a:srgbClr val="666666"/>
                </a:solidFill>
                <a:latin typeface="DejaVu Sans"/>
              </a:rPr>
              <a:t>19 Dicembre</a:t>
            </a: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 2024</a:t>
            </a:r>
          </a:p>
          <a:p>
            <a:pPr marL="432000" indent="-32400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492 Famiglie</a:t>
            </a:r>
          </a:p>
          <a:p>
            <a:pPr marL="432000" indent="-32400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1323 Persone</a:t>
            </a:r>
          </a:p>
          <a:p>
            <a:pPr marL="432000" indent="-324000">
              <a:lnSpc>
                <a:spcPct val="100000"/>
              </a:lnSpc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6 Supermercati</a:t>
            </a:r>
          </a:p>
          <a:p>
            <a:endParaRPr lang="it-IT" sz="2400" b="0" strike="noStrike" spc="-1" dirty="0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asellaDiTesto 188"/>
          <p:cNvSpPr txBox="1"/>
          <p:nvPr/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Focus Utenti</a:t>
            </a:r>
          </a:p>
        </p:txBody>
      </p:sp>
      <p:sp>
        <p:nvSpPr>
          <p:cNvPr id="190" name="CasellaDiTesto 189"/>
          <p:cNvSpPr txBox="1"/>
          <p:nvPr/>
        </p:nvSpPr>
        <p:spPr>
          <a:xfrm>
            <a:off x="720000" y="1440000"/>
            <a:ext cx="3240000" cy="25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492 tessere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1323 persone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di cui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355 minori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175 over 65 anni</a:t>
            </a:r>
          </a:p>
        </p:txBody>
      </p:sp>
      <p:sp>
        <p:nvSpPr>
          <p:cNvPr id="191" name="CasellaDiTesto 190"/>
          <p:cNvSpPr txBox="1"/>
          <p:nvPr/>
        </p:nvSpPr>
        <p:spPr>
          <a:xfrm>
            <a:off x="4680000" y="1440000"/>
            <a:ext cx="4860000" cy="10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46 % Uomini 54 % Donne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55 % Italiani 45 % Stranieri</a:t>
            </a:r>
          </a:p>
        </p:txBody>
      </p:sp>
      <p:sp>
        <p:nvSpPr>
          <p:cNvPr id="192" name="CasellaDiTesto 191"/>
          <p:cNvSpPr txBox="1"/>
          <p:nvPr/>
        </p:nvSpPr>
        <p:spPr>
          <a:xfrm>
            <a:off x="5040000" y="3600000"/>
            <a:ext cx="4860000" cy="10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 algn="ctr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La famiglia più numerosa</a:t>
            </a:r>
          </a:p>
          <a:p>
            <a:pPr marL="108000" algn="ctr">
              <a:spcAft>
                <a:spcPts val="1060"/>
              </a:spcAft>
              <a:buClr>
                <a:srgbClr val="666666"/>
              </a:buClr>
              <a:buSzPct val="45000"/>
            </a:pPr>
            <a:r>
              <a:rPr lang="it-IT" sz="2400" spc="-1" dirty="0">
                <a:solidFill>
                  <a:srgbClr val="666666"/>
                </a:solidFill>
                <a:latin typeface="DejaVu Sans"/>
              </a:rPr>
              <a:t>10 </a:t>
            </a: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componenti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asellaDiTesto 192"/>
          <p:cNvSpPr txBox="1"/>
          <p:nvPr/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Focus Domande</a:t>
            </a:r>
          </a:p>
        </p:txBody>
      </p:sp>
      <p:sp>
        <p:nvSpPr>
          <p:cNvPr id="194" name="CasellaDiTesto 193"/>
          <p:cNvSpPr txBox="1"/>
          <p:nvPr/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Parrocchie Coinvolte: 27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Domande Ricevute: 974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Domande prive di requisiti: 141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Domande doppie: 123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Domande da completare: 295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endParaRPr lang="it-IT" sz="2400" b="0" strike="noStrike" spc="-1" dirty="0">
              <a:solidFill>
                <a:srgbClr val="666666"/>
              </a:solidFill>
              <a:latin typeface="DejaVu Sans"/>
            </a:endParaRPr>
          </a:p>
          <a:p>
            <a:pPr marL="108000">
              <a:spcAft>
                <a:spcPts val="1060"/>
              </a:spcAft>
              <a:buClr>
                <a:srgbClr val="666666"/>
              </a:buClr>
              <a:buSzPct val="45000"/>
            </a:pPr>
            <a:r>
              <a:rPr lang="it-IT" sz="2400" spc="-1" dirty="0">
                <a:solidFill>
                  <a:srgbClr val="666666"/>
                </a:solidFill>
                <a:latin typeface="DejaVu Sans"/>
              </a:rPr>
              <a:t>A partire da gennaio 2025 aumenteremo i giorni per fare nuove tessere, prevediamo di concludere al raggiungimento del primo anno di attività dell’ emporio</a:t>
            </a:r>
            <a:endParaRPr lang="it-IT" sz="2400" b="0" strike="noStrike" spc="-1" dirty="0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asellaDiTesto 194"/>
          <p:cNvSpPr txBox="1"/>
          <p:nvPr/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Focus prodotti</a:t>
            </a:r>
          </a:p>
        </p:txBody>
      </p:sp>
      <p:sp>
        <p:nvSpPr>
          <p:cNvPr id="196" name="CasellaDiTesto 195"/>
          <p:cNvSpPr txBox="1"/>
          <p:nvPr/>
        </p:nvSpPr>
        <p:spPr>
          <a:xfrm>
            <a:off x="720000" y="1113183"/>
            <a:ext cx="8640000" cy="455736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Marzo 2024: 1.903,24 €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Aprile 2024: 7.620,29 €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Maggio 2024: 14.526,97 €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Giugno 2024: 15.436,71 €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Luglio 2024: 25.994,87 €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Agosto 2024: 21.083,38 €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Settembre 2024: 21592,00 €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Ottobre 2024 : 29771,83 €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Novembre 2024: 27614,24 €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Valore Prodotti Dicembre 2024: 18553,49 €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Dal marzo 2024</a:t>
            </a:r>
            <a:r>
              <a:rPr lang="it-IT" sz="1600" b="0" strike="noStrike" spc="-1" baseline="14000000" dirty="0">
                <a:solidFill>
                  <a:srgbClr val="666666"/>
                </a:solidFill>
                <a:latin typeface="DejaVu Sans"/>
              </a:rPr>
              <a:t> </a:t>
            </a: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a oggi abbiamo spostato un valore economico complessivo di prodotti pari a: </a:t>
            </a:r>
            <a:r>
              <a:rPr lang="it-IT" sz="1600" b="1" strike="noStrike" spc="-1" dirty="0">
                <a:solidFill>
                  <a:srgbClr val="C9211E"/>
                </a:solidFill>
                <a:latin typeface="DejaVu Sans"/>
              </a:rPr>
              <a:t>184.077,05 €</a:t>
            </a:r>
            <a:endParaRPr lang="it-IT" sz="1600" b="0" strike="noStrike" spc="-1" dirty="0">
              <a:solidFill>
                <a:srgbClr val="666666"/>
              </a:solidFill>
              <a:latin typeface="DejaVu Sans"/>
            </a:endParaRP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Valorizzazione contributo parrocchie:</a:t>
            </a:r>
            <a:r>
              <a:rPr lang="it-IT" sz="1600" b="1" strike="noStrike" spc="-1" dirty="0">
                <a:solidFill>
                  <a:srgbClr val="666666"/>
                </a:solidFill>
                <a:latin typeface="DejaVu Sans"/>
              </a:rPr>
              <a:t> 22.295,15 </a:t>
            </a:r>
            <a:r>
              <a:rPr lang="it-IT" sz="1600" b="0" strike="noStrike" spc="-1" dirty="0">
                <a:solidFill>
                  <a:srgbClr val="666666"/>
                </a:solidFill>
                <a:latin typeface="DejaVu Sans"/>
              </a:rPr>
              <a:t> 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asellaDiTesto 196"/>
          <p:cNvSpPr txBox="1"/>
          <p:nvPr/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000" b="0" strike="noStrike" spc="-1">
                <a:solidFill>
                  <a:srgbClr val="333333"/>
                </a:solidFill>
                <a:latin typeface="DejaVu Sans"/>
              </a:rPr>
              <a:t>Focus Prodotti II</a:t>
            </a:r>
          </a:p>
        </p:txBody>
      </p:sp>
      <p:sp>
        <p:nvSpPr>
          <p:cNvPr id="198" name="CasellaDiTesto 197"/>
          <p:cNvSpPr txBox="1"/>
          <p:nvPr/>
        </p:nvSpPr>
        <p:spPr>
          <a:xfrm>
            <a:off x="720000" y="198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Media Famiglie accesso giornaliero: 36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Media Persone accesso giornaliero: 105</a:t>
            </a:r>
          </a:p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it-IT" sz="2400" b="0" strike="noStrike" spc="-1" dirty="0">
                <a:solidFill>
                  <a:srgbClr val="666666"/>
                </a:solidFill>
                <a:latin typeface="DejaVu Sans"/>
              </a:rPr>
              <a:t>Media Valore acquisti per persona: 46,62 €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2F0AFE-D8BC-6588-8BB5-986F7749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Focus Pasti 2024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CCE4C8-51D8-AAA7-958F-E82BD7E7D8F3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Pasti a Domicilio: 11.914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Sostegno Ronda della Carità: 7.320 panini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Pasti mensa Santa Lucia: 7.896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Pasti mensa Villaggio della Carità: 16.823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Complessivo pasti: 43.953</a:t>
            </a:r>
          </a:p>
        </p:txBody>
      </p:sp>
    </p:spTree>
    <p:extLst>
      <p:ext uri="{BB962C8B-B14F-4D97-AF65-F5344CB8AC3E}">
        <p14:creationId xmlns:p14="http://schemas.microsoft.com/office/powerpoint/2010/main" val="262657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64148-01EA-03EA-B1AA-AB152E33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87" y="320243"/>
            <a:ext cx="8640000" cy="900000"/>
          </a:xfrm>
        </p:spPr>
        <p:txBody>
          <a:bodyPr/>
          <a:lstStyle/>
          <a:p>
            <a:r>
              <a:rPr lang="it-IT" dirty="0"/>
              <a:t>Destinatari Pasti 2024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95A85B-F743-4A60-20F6-9B9D528A13D6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476 Persone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390 Uomini (82 %) – 86 Donne (18 %)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183 Italiani (38 %) – 293 Stranieri (62 %)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421  &lt;64 anni ( 88%) – 55  &gt;64 anni (12 %)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378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B1952E-D386-5BF3-1112-D533035F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91" y="360000"/>
            <a:ext cx="8803409" cy="900000"/>
          </a:xfrm>
        </p:spPr>
        <p:txBody>
          <a:bodyPr/>
          <a:lstStyle/>
          <a:p>
            <a:r>
              <a:rPr lang="it-IT" dirty="0"/>
              <a:t>Focus – Docce e Guardaroba 2024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786350-C246-C9CE-B8F2-74BAE11512C1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N° Interventi Doccia: 793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2800" spc="-1" dirty="0">
              <a:solidFill>
                <a:srgbClr val="666666"/>
              </a:solidFill>
              <a:latin typeface="DejaVu Sans"/>
              <a:ea typeface="+mn-ea"/>
              <a:cs typeface="+mn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N° Interventi Guardaroba: 1.286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256 Destinatari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202 Uomini (79%) – 54 Donne (21 %)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96 Italiani (38%) – 160 Stranieri (62 %)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226 &lt; 64 anni (88%) – </a:t>
            </a:r>
            <a:r>
              <a:rPr lang="it-IT" sz="2800" spc="-1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30 &gt; </a:t>
            </a:r>
            <a:r>
              <a:rPr lang="it-IT" sz="2800" spc="-1" dirty="0">
                <a:solidFill>
                  <a:srgbClr val="666666"/>
                </a:solidFill>
                <a:latin typeface="DejaVu Sans"/>
                <a:ea typeface="+mn-ea"/>
                <a:cs typeface="+mn-cs"/>
              </a:rPr>
              <a:t>65 anni (12 %)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021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358</Words>
  <Application>Microsoft Office PowerPoint</Application>
  <PresentationFormat>Personalizzato</PresentationFormat>
  <Paragraphs>95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Focus Pasti 2024</vt:lpstr>
      <vt:lpstr>Destinatari Pasti 2024</vt:lpstr>
      <vt:lpstr>Focus – Docce e Guardaroba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subject/>
  <dc:creator>Simone Picchi</dc:creator>
  <dc:description/>
  <cp:lastModifiedBy>Simone Picchi</cp:lastModifiedBy>
  <cp:revision>5</cp:revision>
  <dcterms:created xsi:type="dcterms:W3CDTF">2024-09-24T15:25:07Z</dcterms:created>
  <dcterms:modified xsi:type="dcterms:W3CDTF">2024-12-19T14:59:12Z</dcterms:modified>
  <dc:language>it-IT</dc:language>
</cp:coreProperties>
</file>